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278" r:id="rId14"/>
    <p:sldId id="268" r:id="rId15"/>
    <p:sldId id="285" r:id="rId16"/>
    <p:sldId id="270" r:id="rId17"/>
    <p:sldId id="287" r:id="rId18"/>
    <p:sldId id="288" r:id="rId19"/>
    <p:sldId id="289" r:id="rId20"/>
    <p:sldId id="290" r:id="rId21"/>
    <p:sldId id="294" r:id="rId22"/>
    <p:sldId id="295" r:id="rId23"/>
    <p:sldId id="291" r:id="rId24"/>
    <p:sldId id="292" r:id="rId25"/>
    <p:sldId id="284" r:id="rId26"/>
    <p:sldId id="293" r:id="rId27"/>
    <p:sldId id="296" r:id="rId28"/>
    <p:sldId id="297" r:id="rId29"/>
    <p:sldId id="275" r:id="rId30"/>
    <p:sldId id="286" r:id="rId31"/>
    <p:sldId id="277" r:id="rId32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486" autoAdjust="0"/>
  </p:normalViewPr>
  <p:slideViewPr>
    <p:cSldViewPr>
      <p:cViewPr varScale="1">
        <p:scale>
          <a:sx n="135" d="100"/>
          <a:sy n="135" d="100"/>
        </p:scale>
        <p:origin x="-2082" y="-90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3" y="642938"/>
            <a:ext cx="687010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771651" y="1143000"/>
            <a:ext cx="5066180" cy="5631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R="346234" algn="ctr">
              <a:spcBef>
                <a:spcPts val="1084"/>
              </a:spcBef>
            </a:pP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3000" b="1" spc="-161" dirty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3000" b="1" spc="-431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3000" b="1" spc="-37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3000" b="1" spc="-169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583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19" dirty="0">
                <a:latin typeface="Georgia"/>
                <a:cs typeface="Georgia"/>
              </a:rPr>
              <a:t>Математика </a:t>
            </a:r>
            <a:r>
              <a:rPr lang="ru-RU" sz="2000" spc="-304" dirty="0">
                <a:latin typeface="Georgia"/>
                <a:cs typeface="Georgia"/>
              </a:rPr>
              <a:t>–  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69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35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24553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=""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8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12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1" y="750813"/>
            <a:ext cx="6134100" cy="425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 algn="just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3551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9525" marR="3810"/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9525" marR="214789" indent="49054">
              <a:spcBef>
                <a:spcPts val="43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42875" y="1123950"/>
            <a:ext cx="6572250" cy="25380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50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50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50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50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50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50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50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50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50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50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50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50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50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lang="ru-RU" sz="150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50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50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50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lang="ru-RU" sz="1500" b="1" spc="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0578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 algn="just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12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25 г0да</a:t>
            </a:r>
          </a:p>
          <a:p>
            <a:pPr marL="9525" marR="493871" algn="just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12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21 апреля 2025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554339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5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(май-июль)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940" y="154214"/>
            <a:ext cx="4914900" cy="6463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 расписания ОГЭ 2025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основной период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86509"/>
              </p:ext>
            </p:extLst>
          </p:nvPr>
        </p:nvGraphicFramePr>
        <p:xfrm>
          <a:off x="344714" y="800881"/>
          <a:ext cx="6344840" cy="4197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2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2679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spc="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21-22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Иностранные языки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</a:t>
                      </a:r>
                      <a:r>
                        <a:rPr lang="ru-RU" sz="2000" spc="5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информатика, биология,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29 мая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000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история, физика, химия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География, информатика, обществознание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lang="ru-RU" sz="20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458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lang="ru-RU" sz="20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marR="0" indent="0" algn="ctr" defTabSz="91440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информатика, литература, физика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26 июня по 1 июля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b="1" i="1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000" b="1" i="1" spc="-1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0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0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958</Words>
  <Application>Microsoft Office PowerPoint</Application>
  <PresentationFormat>Произвольный</PresentationFormat>
  <Paragraphs>185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 Приказ Минпросвещения России и Рособрнадзора</vt:lpstr>
      <vt:lpstr>Слайд 3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Проект расписания ОГЭ 2025 основной период</vt:lpstr>
      <vt:lpstr> ВРЕМЯ НАПИСАНИЯ ЭКЗАМЕНОВ: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Валентина Фёдоровна</cp:lastModifiedBy>
  <cp:revision>101</cp:revision>
  <dcterms:created xsi:type="dcterms:W3CDTF">2019-10-15T10:38:01Z</dcterms:created>
  <dcterms:modified xsi:type="dcterms:W3CDTF">2025-01-29T11:12:11Z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